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7" r:id="rId13"/>
    <p:sldId id="266" r:id="rId14"/>
    <p:sldId id="270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3" autoAdjust="0"/>
    <p:restoredTop sz="94660"/>
  </p:normalViewPr>
  <p:slideViewPr>
    <p:cSldViewPr>
      <p:cViewPr varScale="1">
        <p:scale>
          <a:sx n="73" d="100"/>
          <a:sy n="73" d="100"/>
        </p:scale>
        <p:origin x="-7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8F686A1-5E6B-4221-B580-9FB14F6BDF40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3000" y="4038600"/>
            <a:ext cx="74340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 Art of Jumping Rope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52600" y="5334000"/>
            <a:ext cx="594803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By: Michael L., Andrew S., Andy …</a:t>
            </a:r>
          </a:p>
          <a:p>
            <a:pPr algn="ctr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25007" y="381000"/>
            <a:ext cx="726673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Marginal Distributions</a:t>
            </a:r>
          </a:p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Sports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362200"/>
            <a:ext cx="3826463" cy="31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143000" y="55626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38.7%                                                                 61.3%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5619" y="381000"/>
            <a:ext cx="8082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Marginal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Distr.</a:t>
            </a:r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Breakfast</a:t>
            </a:r>
            <a:endParaRPr lang="en-US" sz="5400" b="1" cap="none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8768" y="2302311"/>
            <a:ext cx="3826463" cy="31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52600" y="54864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32.3%                                                     67.7%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1652" y="381000"/>
            <a:ext cx="5910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Conditional Distr.</a:t>
            </a:r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n-US" sz="5400" b="1" cap="none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057400"/>
            <a:ext cx="4080713" cy="3629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25007" y="457200"/>
            <a:ext cx="7627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Indep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</a:t>
            </a:r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Categorical Data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524000"/>
            <a:ext cx="6019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Sports v. Breakfast:</a:t>
            </a:r>
          </a:p>
          <a:p>
            <a:endParaRPr lang="en-US" sz="2400" dirty="0" smtClean="0"/>
          </a:p>
          <a:p>
            <a:r>
              <a:rPr lang="en-US" sz="2400" dirty="0" smtClean="0"/>
              <a:t>-P(A</a:t>
            </a:r>
            <a:r>
              <a:rPr lang="az-Cyrl-AZ" sz="2400" dirty="0" smtClean="0"/>
              <a:t>П</a:t>
            </a:r>
            <a:r>
              <a:rPr lang="en-US" sz="2400" dirty="0" smtClean="0"/>
              <a:t>B)= P(A)x P(B)                        (overlap/total)</a:t>
            </a:r>
          </a:p>
          <a:p>
            <a:r>
              <a:rPr lang="en-US" sz="2400" dirty="0" smtClean="0"/>
              <a:t>-(A)= no sports (B)= yes breakfast</a:t>
            </a:r>
          </a:p>
          <a:p>
            <a:r>
              <a:rPr lang="en-US" sz="2400" dirty="0" smtClean="0"/>
              <a:t>-7/31= (12/31)x(21/31)    </a:t>
            </a:r>
          </a:p>
          <a:p>
            <a:r>
              <a:rPr lang="en-US" sz="2400" dirty="0" smtClean="0"/>
              <a:t>-.226= .2622  </a:t>
            </a:r>
          </a:p>
          <a:p>
            <a:endParaRPr lang="en-US" sz="2400" dirty="0" smtClean="0"/>
          </a:p>
          <a:p>
            <a:r>
              <a:rPr lang="en-US" sz="2400" dirty="0" smtClean="0"/>
              <a:t>-2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test</a:t>
            </a:r>
          </a:p>
          <a:p>
            <a:r>
              <a:rPr lang="en-US" sz="2400" dirty="0" smtClean="0"/>
              <a:t>-(A)= yes sports (B)= no breakfast</a:t>
            </a:r>
          </a:p>
          <a:p>
            <a:r>
              <a:rPr lang="en-US" sz="2400" dirty="0" smtClean="0"/>
              <a:t>-5/31= 19/31 x 10/31</a:t>
            </a:r>
          </a:p>
          <a:p>
            <a:r>
              <a:rPr lang="en-US" sz="2400" dirty="0" smtClean="0"/>
              <a:t>-.1613= .1977      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0" y="2057400"/>
            <a:ext cx="2286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Both roughly the same gap between answers showing consistently in the testing. The numbers aren’t close enough together to call them independent, thus making them  two dependent variables.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2610728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-All in all the test came out a success</a:t>
            </a:r>
          </a:p>
          <a:p>
            <a:r>
              <a:rPr lang="en-US" sz="2800" dirty="0" smtClean="0"/>
              <a:t>-Trends showed that people who ate breakfast and played sports were more successful with their jump roping. It was only a slight win however.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45522" y="457200"/>
            <a:ext cx="7186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Possible Error or Bias?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752600"/>
            <a:ext cx="830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-Subconsciously giving friend a few extra jumps</a:t>
            </a:r>
          </a:p>
          <a:p>
            <a:endParaRPr lang="en-US" sz="2400" dirty="0" smtClean="0"/>
          </a:p>
          <a:p>
            <a:r>
              <a:rPr lang="en-US" sz="2400" dirty="0" smtClean="0"/>
              <a:t>-Losing count (even w/ tallying the paper)</a:t>
            </a:r>
          </a:p>
          <a:p>
            <a:endParaRPr lang="en-US" sz="2400" dirty="0" smtClean="0"/>
          </a:p>
          <a:p>
            <a:r>
              <a:rPr lang="en-US" sz="2400" dirty="0" smtClean="0"/>
              <a:t>-Not starting the timer soon enough</a:t>
            </a:r>
          </a:p>
          <a:p>
            <a:endParaRPr lang="en-US" sz="2400" dirty="0" smtClean="0"/>
          </a:p>
          <a:p>
            <a:r>
              <a:rPr lang="en-US" sz="2400" dirty="0" smtClean="0"/>
              <a:t>-Inability to keep up w/ jumper’s pace</a:t>
            </a:r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our Minute to Win It lab, we measured how many times a person could make a full rotation w/ a jump rope in 1 min. Our variables were blocked by gender, whether or not the person ate breakfast and whether or not the person played any sports. </a:t>
            </a:r>
          </a:p>
          <a:p>
            <a:r>
              <a:rPr lang="en-US" sz="2400" dirty="0" smtClean="0"/>
              <a:t>Some outliers were expected but not many came up and only in specific situations</a:t>
            </a:r>
          </a:p>
          <a:p>
            <a:r>
              <a:rPr lang="en-US" sz="2400" dirty="0" smtClean="0"/>
              <a:t>Skill w/ jump rope also a key factor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14800" y="838200"/>
            <a:ext cx="5410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Quantitative Data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-201417"/>
            <a:ext cx="4267200" cy="705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590800"/>
            <a:ext cx="4017150" cy="318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800600" y="60960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-slightly right skewed</a:t>
            </a:r>
          </a:p>
          <a:p>
            <a:r>
              <a:rPr lang="en-US" dirty="0" smtClean="0"/>
              <a:t>-spread 19-166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381000"/>
            <a:ext cx="6128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Quant. Data Cont. 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3115356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038600" y="1828800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IQR – 89</a:t>
            </a:r>
          </a:p>
          <a:p>
            <a:r>
              <a:rPr lang="en-US" sz="2400" dirty="0" smtClean="0"/>
              <a:t>Mean – 86.42</a:t>
            </a:r>
          </a:p>
          <a:p>
            <a:r>
              <a:rPr lang="en-US" sz="2400" dirty="0" smtClean="0"/>
              <a:t>Median – 79</a:t>
            </a:r>
          </a:p>
          <a:p>
            <a:r>
              <a:rPr lang="en-US" sz="2400" dirty="0" smtClean="0"/>
              <a:t>Min – 19</a:t>
            </a:r>
          </a:p>
          <a:p>
            <a:r>
              <a:rPr lang="en-US" sz="2400" dirty="0" smtClean="0"/>
              <a:t>Max – 166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228600"/>
            <a:ext cx="5910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Normal Prob. Plot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990600"/>
            <a:ext cx="5924025" cy="451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447800" y="56388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-Data follows the line across, therefore it is normal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228600"/>
            <a:ext cx="4993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Gender Display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066800"/>
            <a:ext cx="4525650" cy="369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066800"/>
            <a:ext cx="3762900" cy="420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33400" y="5029200"/>
            <a:ext cx="449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-Female center is smaller than male center (78 and 83.5)</a:t>
            </a:r>
          </a:p>
          <a:p>
            <a:r>
              <a:rPr lang="en-US" dirty="0" smtClean="0"/>
              <a:t>-Spreads very similar (126F, 124M)</a:t>
            </a:r>
          </a:p>
          <a:p>
            <a:r>
              <a:rPr lang="en-US" dirty="0" smtClean="0"/>
              <a:t>-The only outlier would be the 166 RPM in the girls plot, exceeding everyone else</a:t>
            </a:r>
          </a:p>
          <a:p>
            <a:r>
              <a:rPr lang="en-US" dirty="0" smtClean="0"/>
              <a:t>-Gender doesn’t seem to change too much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98211" y="228600"/>
            <a:ext cx="4769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Sports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Display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4398525" cy="388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371600"/>
            <a:ext cx="332164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62000" y="5257800"/>
            <a:ext cx="777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-Spread much higher for people who play sports</a:t>
            </a:r>
          </a:p>
          <a:p>
            <a:r>
              <a:rPr lang="en-US" dirty="0" smtClean="0"/>
              <a:t>-Centers (63.5N) and (92Y) are also far apart showing the difference of playing sports  </a:t>
            </a:r>
          </a:p>
          <a:p>
            <a:r>
              <a:rPr lang="en-US" dirty="0" smtClean="0"/>
              <a:t>-Positive influence of playing sports on jump roping</a:t>
            </a:r>
          </a:p>
          <a:p>
            <a:r>
              <a:rPr lang="en-US" dirty="0" smtClean="0"/>
              <a:t>-One outlier for the non-sport people (exceeding expectations)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304800"/>
            <a:ext cx="58432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Sep. Partner Data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455019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225" y="1219200"/>
            <a:ext cx="3635775" cy="407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85800" y="5410200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-IQR’s (72M) and (107.25A)</a:t>
            </a:r>
          </a:p>
          <a:p>
            <a:r>
              <a:rPr lang="en-US" dirty="0" smtClean="0"/>
              <a:t>-Spread is very close as well</a:t>
            </a:r>
          </a:p>
          <a:p>
            <a:r>
              <a:rPr lang="en-US" dirty="0" smtClean="0"/>
              <a:t>-Centers are the main difference (71M) (119.5A)</a:t>
            </a:r>
          </a:p>
          <a:p>
            <a:r>
              <a:rPr lang="en-US" dirty="0" smtClean="0"/>
              <a:t>-Some significant difference in either the test taker or the instructor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381000"/>
            <a:ext cx="4970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Two-Way Table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752600"/>
            <a:ext cx="4648200" cy="29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95400" y="50292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-This table is very complicated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192</TotalTime>
  <Words>482</Words>
  <Application>Microsoft Office PowerPoint</Application>
  <PresentationFormat>On-screen Show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Metro</vt:lpstr>
      <vt:lpstr>Slide 1</vt:lpstr>
      <vt:lpstr>Introduction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Conclusion</vt:lpstr>
      <vt:lpstr>Slide 15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spognardi.a611</dc:creator>
  <cp:lastModifiedBy>spognardi.a611</cp:lastModifiedBy>
  <cp:revision>20</cp:revision>
  <dcterms:created xsi:type="dcterms:W3CDTF">2011-05-16T11:29:52Z</dcterms:created>
  <dcterms:modified xsi:type="dcterms:W3CDTF">2011-05-19T11:23:28Z</dcterms:modified>
</cp:coreProperties>
</file>